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5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10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8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49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5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538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2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0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21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1FB1-1F95-49EB-BC43-DCC2DF820F6C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316AB-45D6-41B5-A545-D41E31484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69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318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18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968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syzulin</dc:creator>
  <cp:lastModifiedBy>qiao hy</cp:lastModifiedBy>
  <cp:revision>20</cp:revision>
  <dcterms:created xsi:type="dcterms:W3CDTF">2021-05-12T08:01:40Z</dcterms:created>
  <dcterms:modified xsi:type="dcterms:W3CDTF">2022-05-06T06:11:35Z</dcterms:modified>
</cp:coreProperties>
</file>