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44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E10B-2C9F-43B7-8BF1-035756F821F4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4637-EE8C-4355-B4A1-86ACC1386B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E10B-2C9F-43B7-8BF1-035756F821F4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4637-EE8C-4355-B4A1-86ACC1386B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E10B-2C9F-43B7-8BF1-035756F821F4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4637-EE8C-4355-B4A1-86ACC1386B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E10B-2C9F-43B7-8BF1-035756F821F4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4637-EE8C-4355-B4A1-86ACC1386B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E10B-2C9F-43B7-8BF1-035756F821F4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4637-EE8C-4355-B4A1-86ACC1386B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E10B-2C9F-43B7-8BF1-035756F821F4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4637-EE8C-4355-B4A1-86ACC1386B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E10B-2C9F-43B7-8BF1-035756F821F4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4637-EE8C-4355-B4A1-86ACC1386B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E10B-2C9F-43B7-8BF1-035756F821F4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4637-EE8C-4355-B4A1-86ACC1386B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E10B-2C9F-43B7-8BF1-035756F821F4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4637-EE8C-4355-B4A1-86ACC1386B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E10B-2C9F-43B7-8BF1-035756F821F4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4637-EE8C-4355-B4A1-86ACC1386B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0E10B-2C9F-43B7-8BF1-035756F821F4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4637-EE8C-4355-B4A1-86ACC1386B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0E10B-2C9F-43B7-8BF1-035756F821F4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24637-EE8C-4355-B4A1-86ACC1386BE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8866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808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qiao hy</dc:creator>
  <cp:lastModifiedBy>qiao hy</cp:lastModifiedBy>
  <cp:revision>143</cp:revision>
  <dcterms:created xsi:type="dcterms:W3CDTF">2021-03-31T08:18:00Z</dcterms:created>
  <dcterms:modified xsi:type="dcterms:W3CDTF">2022-05-06T06:16:04Z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